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5" r:id="rId2"/>
    <p:sldId id="266" r:id="rId3"/>
    <p:sldId id="267" r:id="rId4"/>
    <p:sldId id="268" r:id="rId5"/>
    <p:sldId id="257" r:id="rId6"/>
    <p:sldId id="269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315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CBE849E-9AFE-4331-9CBD-B679DA6E5243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773B84C-F2E3-4DD2-A05F-5C55269341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04800" y="914401"/>
            <a:ext cx="8153400" cy="2686050"/>
          </a:xfrm>
        </p:spPr>
        <p:txBody>
          <a:bodyPr>
            <a:normAutofit/>
          </a:bodyPr>
          <a:lstStyle/>
          <a:p>
            <a:r>
              <a:rPr lang="en-GB" sz="6600" dirty="0" smtClean="0">
                <a:latin typeface="Bauhaus 93" pitchFamily="82" charset="0"/>
              </a:rPr>
              <a:t>Risk management</a:t>
            </a:r>
            <a:endParaRPr lang="en-US" sz="6600" dirty="0">
              <a:latin typeface="Bauhaus 93" pitchFamily="82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524000" y="4267200"/>
            <a:ext cx="6248400" cy="1371600"/>
          </a:xfrm>
        </p:spPr>
        <p:txBody>
          <a:bodyPr/>
          <a:lstStyle/>
          <a:p>
            <a:r>
              <a:rPr lang="en-US" dirty="0" smtClean="0"/>
              <a:t>Mohammad Tahir Nadeem</a:t>
            </a:r>
          </a:p>
          <a:p>
            <a:r>
              <a:rPr lang="en-US" dirty="0" smtClean="0"/>
              <a:t>Assistant Professor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78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GB" sz="3200" b="1" dirty="0" smtClean="0"/>
              <a:t>Assessing probability and seriousness of each risk.</a:t>
            </a:r>
          </a:p>
          <a:p>
            <a:endParaRPr lang="en-GB" dirty="0" smtClean="0"/>
          </a:p>
          <a:p>
            <a:r>
              <a:rPr lang="en-GB" dirty="0" smtClean="0"/>
              <a:t>Probability may be very low, low, moderate, high or very high.</a:t>
            </a:r>
          </a:p>
          <a:p>
            <a:r>
              <a:rPr lang="en-GB" dirty="0" smtClean="0"/>
              <a:t>Risk effects might be central, serious, tolerable or insignificant.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89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6220583"/>
              </p:ext>
            </p:extLst>
          </p:nvPr>
        </p:nvGraphicFramePr>
        <p:xfrm>
          <a:off x="457200" y="148113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16764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Risks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Probability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Effects</a:t>
                      </a:r>
                      <a:endParaRPr lang="en-US" dirty="0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People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Organisational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Tools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Requirements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Estimation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Activity:- Risk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2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Consider each risk and develop a strategy to manage that risk.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Avoidance strategies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The probability that the risk will arise is reduced;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Minimisation strategies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The impact of the risk on the project or product will be reduced;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Contingency plans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If the risk arises, contingency plans are plans to deal with that risk;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07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Assess each identified risks regularly to decide whether or not it is becoming less or more probable.</a:t>
            </a:r>
          </a:p>
          <a:p>
            <a:r>
              <a:rPr lang="en-GB" dirty="0" smtClean="0"/>
              <a:t>Also assess whether the effects of the risk have changed.</a:t>
            </a:r>
          </a:p>
          <a:p>
            <a:r>
              <a:rPr lang="en-GB" dirty="0" smtClean="0"/>
              <a:t>Each key risk should be discussed at management progress meetings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monitoring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72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Assumption, Probability or Potential Threat</a:t>
            </a:r>
          </a:p>
          <a:p>
            <a:r>
              <a:rPr lang="en-US" dirty="0" smtClean="0"/>
              <a:t>A Risk is a probability that some adverse circumstances will </a:t>
            </a:r>
            <a:r>
              <a:rPr lang="en-US" dirty="0" err="1" smtClean="0"/>
              <a:t>occure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62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management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GB" dirty="0" smtClean="0"/>
              <a:t>Risk management is concerned with identifying risks and drawing up plans to minimise their effect on a project.</a:t>
            </a:r>
          </a:p>
          <a:p>
            <a:pPr lvl="1" algn="l">
              <a:lnSpc>
                <a:spcPct val="90000"/>
              </a:lnSpc>
            </a:pPr>
            <a:r>
              <a:rPr lang="en-GB" dirty="0" smtClean="0"/>
              <a:t>Project risks affect schedule or resources;</a:t>
            </a:r>
          </a:p>
          <a:p>
            <a:pPr lvl="1" algn="l">
              <a:lnSpc>
                <a:spcPct val="90000"/>
              </a:lnSpc>
            </a:pPr>
            <a:r>
              <a:rPr lang="en-GB" dirty="0" smtClean="0"/>
              <a:t>Product risks affect the quality or performance of the software being developed;</a:t>
            </a:r>
          </a:p>
          <a:p>
            <a:pPr lvl="1" algn="l">
              <a:lnSpc>
                <a:spcPct val="90000"/>
              </a:lnSpc>
            </a:pPr>
            <a:r>
              <a:rPr lang="en-GB" dirty="0" smtClean="0"/>
              <a:t>Business risks affect the organisation developing or procuring the software.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06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 Rules of Risk Management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Rule 1: Make Risk Management Part of Your </a:t>
            </a:r>
            <a:r>
              <a:rPr lang="en-US" sz="2800" b="1" dirty="0" smtClean="0"/>
              <a:t>		Project</a:t>
            </a:r>
            <a:endParaRPr lang="en-US" sz="2800" b="1" dirty="0"/>
          </a:p>
          <a:p>
            <a:r>
              <a:rPr lang="en-US" sz="2800" b="1" dirty="0"/>
              <a:t>Rule 2: Identify Risks Early in Your Project</a:t>
            </a:r>
          </a:p>
          <a:p>
            <a:r>
              <a:rPr lang="en-US" sz="2800" b="1" dirty="0"/>
              <a:t>Rule 3: Communicate About Risks</a:t>
            </a:r>
          </a:p>
          <a:p>
            <a:r>
              <a:rPr lang="en-US" sz="2800" b="1" dirty="0"/>
              <a:t>Rule 4: Consider Both Threats and </a:t>
            </a:r>
            <a:r>
              <a:rPr lang="en-US" sz="2800" b="1" dirty="0" smtClean="0"/>
              <a:t>				Opportunities</a:t>
            </a:r>
            <a:endParaRPr lang="en-US" sz="2800" b="1" dirty="0"/>
          </a:p>
          <a:p>
            <a:r>
              <a:rPr lang="en-US" sz="2800" b="1" dirty="0"/>
              <a:t>Rule 5: Clarify Ownership Issues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911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Risk identification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Identify project, product and business risks;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Risk analysis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Assess the likelihood and consequences of these risks;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Risk planning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Draw up plans to avoid or minimise the effects of the risk;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Risk monitoring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Monitor the risks throughout the project;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risk management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40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Rule 6: </a:t>
            </a:r>
            <a:r>
              <a:rPr lang="en-US" sz="3200" b="1" dirty="0" err="1"/>
              <a:t>Prioritise</a:t>
            </a:r>
            <a:r>
              <a:rPr lang="en-US" sz="3200" b="1" dirty="0"/>
              <a:t> Risks</a:t>
            </a:r>
          </a:p>
          <a:p>
            <a:r>
              <a:rPr lang="en-US" sz="3200" b="1" dirty="0"/>
              <a:t>Rule 7: </a:t>
            </a:r>
            <a:r>
              <a:rPr lang="en-US" sz="3200" b="1" dirty="0" err="1"/>
              <a:t>Analyse</a:t>
            </a:r>
            <a:r>
              <a:rPr lang="en-US" sz="3200" b="1" dirty="0"/>
              <a:t> Risks</a:t>
            </a:r>
          </a:p>
          <a:p>
            <a:r>
              <a:rPr lang="en-US" sz="3200" b="1" dirty="0"/>
              <a:t>Rule 8: Plan and Implement Risk </a:t>
            </a:r>
            <a:r>
              <a:rPr lang="en-US" sz="3200" b="1" dirty="0" smtClean="0"/>
              <a:t>			Responses</a:t>
            </a:r>
            <a:endParaRPr lang="en-US" sz="3200" b="1" dirty="0"/>
          </a:p>
          <a:p>
            <a:r>
              <a:rPr lang="en-US" sz="3200" b="1" dirty="0"/>
              <a:t>Rule 9: Register Project Risks</a:t>
            </a:r>
          </a:p>
          <a:p>
            <a:r>
              <a:rPr lang="en-US" sz="3200" b="1" dirty="0"/>
              <a:t>Rule 10: Track Risks and Associated </a:t>
            </a:r>
            <a:r>
              <a:rPr lang="en-US" sz="3200" b="1" dirty="0" smtClean="0"/>
              <a:t>		Tasks</a:t>
            </a:r>
            <a:endParaRPr lang="en-US" sz="3200" b="1" dirty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Contin</a:t>
            </a:r>
            <a:r>
              <a:rPr lang="en-US" dirty="0" smtClean="0"/>
              <a:t>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63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884" y="2585778"/>
            <a:ext cx="7846232" cy="231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risk management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1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Technology risks.</a:t>
            </a:r>
          </a:p>
          <a:p>
            <a:r>
              <a:rPr lang="en-GB" dirty="0" smtClean="0"/>
              <a:t>People risks.</a:t>
            </a:r>
          </a:p>
          <a:p>
            <a:r>
              <a:rPr lang="en-GB" dirty="0" smtClean="0"/>
              <a:t>Organisational risks.</a:t>
            </a:r>
          </a:p>
          <a:p>
            <a:r>
              <a:rPr lang="en-GB" dirty="0" smtClean="0"/>
              <a:t>Requirements risks.</a:t>
            </a:r>
          </a:p>
          <a:p>
            <a:r>
              <a:rPr lang="en-GB" dirty="0" smtClean="0"/>
              <a:t>Estimation risks.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identification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45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616144"/>
              </p:ext>
            </p:extLst>
          </p:nvPr>
        </p:nvGraphicFramePr>
        <p:xfrm>
          <a:off x="457200" y="1481138"/>
          <a:ext cx="8229598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4999"/>
                <a:gridCol w="63245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Risks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People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Organisational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Tools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Requirements</a:t>
                      </a:r>
                      <a:endParaRPr lang="en-US" dirty="0"/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8" marR="914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Estimation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Environmental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marL="91438" marR="91438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Activity:- Risks and risk types</a:t>
            </a:r>
            <a:br>
              <a:rPr lang="en-GB" dirty="0" smtClean="0"/>
            </a:br>
            <a:r>
              <a:rPr lang="en-GB" dirty="0" smtClean="0"/>
              <a:t>Literacy Campaign in Rural Area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211</TotalTime>
  <Words>345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Risk management</vt:lpstr>
      <vt:lpstr>Risk</vt:lpstr>
      <vt:lpstr>Risk management</vt:lpstr>
      <vt:lpstr>Ten Rules of Risk Management</vt:lpstr>
      <vt:lpstr>The risk management process</vt:lpstr>
      <vt:lpstr>Contin….</vt:lpstr>
      <vt:lpstr>The risk management process</vt:lpstr>
      <vt:lpstr>Risk identification</vt:lpstr>
      <vt:lpstr>Activity:- Risks and risk types Literacy Campaign in Rural Area </vt:lpstr>
      <vt:lpstr>Risk analysis</vt:lpstr>
      <vt:lpstr>Activity:- Risk analysis</vt:lpstr>
      <vt:lpstr>Risk planning</vt:lpstr>
      <vt:lpstr>Risk monitoring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management</dc:title>
  <dc:creator>Tahir</dc:creator>
  <cp:lastModifiedBy>SaaD</cp:lastModifiedBy>
  <cp:revision>10</cp:revision>
  <dcterms:created xsi:type="dcterms:W3CDTF">2013-04-12T05:54:59Z</dcterms:created>
  <dcterms:modified xsi:type="dcterms:W3CDTF">2019-12-23T05:40:24Z</dcterms:modified>
</cp:coreProperties>
</file>